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3" r:id="rId3"/>
    <p:sldId id="291" r:id="rId4"/>
    <p:sldId id="287" r:id="rId5"/>
    <p:sldId id="298" r:id="rId6"/>
    <p:sldId id="299" r:id="rId7"/>
    <p:sldId id="260" r:id="rId8"/>
    <p:sldId id="289" r:id="rId9"/>
    <p:sldId id="290" r:id="rId10"/>
    <p:sldId id="300" r:id="rId11"/>
    <p:sldId id="302" r:id="rId12"/>
    <p:sldId id="304" r:id="rId13"/>
    <p:sldId id="301" r:id="rId14"/>
    <p:sldId id="295" r:id="rId15"/>
    <p:sldId id="297" r:id="rId16"/>
    <p:sldId id="296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97" autoAdjust="0"/>
    <p:restoredTop sz="94638" autoAdjust="0"/>
  </p:normalViewPr>
  <p:slideViewPr>
    <p:cSldViewPr>
      <p:cViewPr>
        <p:scale>
          <a:sx n="71" d="100"/>
          <a:sy n="71" d="100"/>
        </p:scale>
        <p:origin x="-1938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D417F-2E48-4E45-918B-D92C609DDFAF}" type="datetimeFigureOut">
              <a:rPr lang="fr-FR" smtClean="0"/>
              <a:pPr/>
              <a:t>09/06/2018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8F3F-A7EE-4D72-97E6-0E7CBB441BD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2910" y="1357298"/>
            <a:ext cx="7772400" cy="1470025"/>
          </a:xfrm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LE BOVESPA</a:t>
            </a:r>
            <a:br>
              <a:rPr lang="fr-FR" dirty="0" smtClean="0"/>
            </a:br>
            <a:r>
              <a:rPr lang="fr-FR" dirty="0" smtClean="0"/>
              <a:t>Synthèse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357562"/>
            <a:ext cx="6400800" cy="285752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3429000"/>
            <a:ext cx="2880000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fr-FR" dirty="0" smtClean="0"/>
              <a:t>Le BOVESPA analysé par </a:t>
            </a:r>
            <a:r>
              <a:rPr lang="fr-FR" dirty="0" err="1" smtClean="0"/>
              <a:t>Gann</a:t>
            </a:r>
            <a:endParaRPr lang="fr-FR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71802" y="1571612"/>
            <a:ext cx="3024000" cy="4850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86874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Le Comportement Parabolique des cours</a:t>
            </a:r>
            <a:endParaRPr lang="fr-FR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55898"/>
            <a:ext cx="8229600" cy="3414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Trading</a:t>
            </a:r>
            <a:r>
              <a:rPr lang="fr-FR" dirty="0" smtClean="0"/>
              <a:t> Range 0 – 100 000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7741" y="1600200"/>
            <a:ext cx="72685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BOVESPA : Angles 1993 / 2025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BOVESPA : Angles 2008-2020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BOVESPA – 0 / 100 000</a:t>
            </a:r>
            <a:br>
              <a:rPr lang="fr-FR" dirty="0" smtClean="0"/>
            </a:br>
            <a:r>
              <a:rPr lang="fr-FR" dirty="0" smtClean="0"/>
              <a:t>Support &amp; Resistance </a:t>
            </a:r>
            <a:r>
              <a:rPr lang="fr-FR" dirty="0" err="1" smtClean="0"/>
              <a:t>Lines</a:t>
            </a:r>
            <a:r>
              <a:rPr lang="fr-FR" dirty="0" smtClean="0"/>
              <a:t> (SRL)</a:t>
            </a:r>
            <a:endParaRPr lang="fr-FR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Analyser les fluctuations Long Terme du BOVESPA</a:t>
            </a:r>
            <a:endParaRPr lang="fr-FR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91995"/>
            <a:ext cx="8229600" cy="3542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Forces et Faiblesses du BOVESPA</a:t>
            </a:r>
            <a:endParaRPr lang="fr-FR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5098"/>
            <a:ext cx="8229600" cy="3476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Support </a:t>
            </a:r>
            <a:r>
              <a:rPr lang="fr-FR" dirty="0" err="1" smtClean="0"/>
              <a:t>Curves</a:t>
            </a:r>
            <a:r>
              <a:rPr lang="fr-FR" dirty="0" smtClean="0"/>
              <a:t> 1993-2025</a:t>
            </a:r>
            <a:endParaRPr lang="fr-FR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fr-FR" dirty="0" smtClean="0"/>
              <a:t>Le BOVESPA analysé par Hurst</a:t>
            </a:r>
            <a:endParaRPr lang="fr-FR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2" y="1785926"/>
            <a:ext cx="3600000" cy="4346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BOVESPA :</a:t>
            </a:r>
            <a:br>
              <a:rPr lang="fr-FR" dirty="0" smtClean="0"/>
            </a:br>
            <a:r>
              <a:rPr lang="fr-FR" dirty="0" smtClean="0"/>
              <a:t> Hurst Bands / </a:t>
            </a:r>
            <a:r>
              <a:rPr lang="fr-FR" dirty="0" err="1" smtClean="0"/>
              <a:t>Dominancy</a:t>
            </a:r>
            <a:r>
              <a:rPr lang="fr-FR" dirty="0" smtClean="0"/>
              <a:t> Enveloppes</a:t>
            </a:r>
            <a:endParaRPr lang="fr-FR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Hiérarchiser Vagues et Cycles</a:t>
            </a:r>
            <a:endParaRPr lang="fr-FR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Patterns en M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Patterns en W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err="1" smtClean="0"/>
              <a:t>Harmonic</a:t>
            </a:r>
            <a:r>
              <a:rPr lang="fr-FR" dirty="0" smtClean="0"/>
              <a:t> Patterns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1535</TotalTime>
  <Words>68</Words>
  <Application>Microsoft Office PowerPoint</Application>
  <PresentationFormat>Affichage à l'écran (4:3)</PresentationFormat>
  <Paragraphs>16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LE BOVESPA Synthèse</vt:lpstr>
      <vt:lpstr>Le BOVESPA analysé par Gann</vt:lpstr>
      <vt:lpstr>Le Comportement Parabolique des cours</vt:lpstr>
      <vt:lpstr>Trading Range 0 – 100 000</vt:lpstr>
      <vt:lpstr>BOVESPA : Angles 1993 / 2025</vt:lpstr>
      <vt:lpstr>BOVESPA : Angles 2008-2020</vt:lpstr>
      <vt:lpstr>BOVESPA – 0 / 100 000 Support &amp; Resistance Lines (SRL)</vt:lpstr>
      <vt:lpstr>Analyser les fluctuations Long Terme du BOVESPA</vt:lpstr>
      <vt:lpstr>Forces et Faiblesses du BOVESPA</vt:lpstr>
      <vt:lpstr>Support Curves 1993-2025</vt:lpstr>
      <vt:lpstr>Le BOVESPA analysé par Hurst</vt:lpstr>
      <vt:lpstr>BOVESPA :  Hurst Bands / Dominancy Enveloppes</vt:lpstr>
      <vt:lpstr>Hiérarchiser Vagues et Cycles</vt:lpstr>
      <vt:lpstr>Patterns en M</vt:lpstr>
      <vt:lpstr>Patterns en W</vt:lpstr>
      <vt:lpstr>Harmonic Patterns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FRACTALES DE PRIX</dc:title>
  <dc:creator>alain</dc:creator>
  <cp:lastModifiedBy>darty</cp:lastModifiedBy>
  <cp:revision>93</cp:revision>
  <dcterms:created xsi:type="dcterms:W3CDTF">2013-02-24T01:48:56Z</dcterms:created>
  <dcterms:modified xsi:type="dcterms:W3CDTF">2018-06-09T21:58:30Z</dcterms:modified>
</cp:coreProperties>
</file>