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9" r:id="rId3"/>
    <p:sldId id="257" r:id="rId4"/>
    <p:sldId id="284" r:id="rId5"/>
    <p:sldId id="283" r:id="rId6"/>
    <p:sldId id="259" r:id="rId7"/>
    <p:sldId id="263" r:id="rId8"/>
    <p:sldId id="258" r:id="rId9"/>
    <p:sldId id="260" r:id="rId10"/>
    <p:sldId id="261" r:id="rId11"/>
    <p:sldId id="285" r:id="rId12"/>
    <p:sldId id="262" r:id="rId13"/>
    <p:sldId id="266" r:id="rId14"/>
    <p:sldId id="264" r:id="rId15"/>
    <p:sldId id="281" r:id="rId16"/>
    <p:sldId id="276" r:id="rId17"/>
    <p:sldId id="288" r:id="rId18"/>
    <p:sldId id="275" r:id="rId19"/>
    <p:sldId id="277" r:id="rId20"/>
    <p:sldId id="269" r:id="rId21"/>
    <p:sldId id="270" r:id="rId22"/>
    <p:sldId id="265" r:id="rId23"/>
    <p:sldId id="278" r:id="rId2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855" autoAdjust="0"/>
    <p:restoredTop sz="94660"/>
  </p:normalViewPr>
  <p:slideViewPr>
    <p:cSldViewPr>
      <p:cViewPr varScale="1">
        <p:scale>
          <a:sx n="52" d="100"/>
          <a:sy n="52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A122E-E012-44BD-ADCA-18F5D2FAD366}" type="datetimeFigureOut">
              <a:rPr lang="fr-FR" smtClean="0"/>
              <a:pPr/>
              <a:t>29/06/2018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D480F-4D1B-4A16-A135-651096B4D5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00034" y="1071547"/>
            <a:ext cx="8001056" cy="1714511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fr-FR" sz="4000" dirty="0" smtClean="0"/>
              <a:t>Comportement parabolique des cours</a:t>
            </a:r>
            <a:br>
              <a:rPr lang="fr-FR" sz="4000" dirty="0" smtClean="0"/>
            </a:br>
            <a:r>
              <a:rPr lang="fr-FR" sz="4000" dirty="0" err="1" smtClean="0"/>
              <a:t>Fibonacci</a:t>
            </a:r>
            <a:r>
              <a:rPr lang="fr-FR" sz="4000" dirty="0" smtClean="0"/>
              <a:t> &amp; Fractale de Prix</a:t>
            </a:r>
            <a:endParaRPr lang="fr-FR" sz="40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1472" y="3886200"/>
            <a:ext cx="7858180" cy="1752600"/>
          </a:xfrm>
        </p:spPr>
        <p:txBody>
          <a:bodyPr>
            <a:normAutofit/>
          </a:bodyPr>
          <a:lstStyle/>
          <a:p>
            <a:r>
              <a:rPr lang="fr-FR" sz="4400" b="1" dirty="0" smtClean="0">
                <a:solidFill>
                  <a:schemeClr val="tx1"/>
                </a:solidFill>
              </a:rPr>
              <a:t>Range de Prix / 8 = 1 Octave</a:t>
            </a:r>
            <a:endParaRPr lang="fr-FR" sz="4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Série(s) de </a:t>
            </a:r>
            <a:r>
              <a:rPr lang="fr-FR" dirty="0" err="1" smtClean="0"/>
              <a:t>Fibonacci</a:t>
            </a:r>
            <a:endParaRPr lang="fr-FR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85837" y="1801019"/>
            <a:ext cx="7172325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50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1714" y="1600200"/>
            <a:ext cx="728057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Même les actions chinoises</a:t>
            </a:r>
            <a:br>
              <a:rPr lang="fr-FR" dirty="0" smtClean="0"/>
            </a:br>
            <a:r>
              <a:rPr lang="fr-FR" dirty="0" smtClean="0"/>
              <a:t> ont un comportement parabolique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71971"/>
            <a:ext cx="8229600" cy="378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100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1714" y="1600200"/>
            <a:ext cx="728057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EXXON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30969"/>
            <a:ext cx="8229600" cy="3664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Procter &amp; </a:t>
            </a:r>
            <a:r>
              <a:rPr lang="fr-FR" dirty="0" err="1" smtClean="0"/>
              <a:t>Gamble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81239"/>
            <a:ext cx="8229600" cy="3763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500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1714" y="1600200"/>
            <a:ext cx="728057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HERMES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94923"/>
            <a:ext cx="8229600" cy="3736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1 000</a:t>
            </a:r>
            <a:endParaRPr lang="fr-F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1714" y="1600200"/>
            <a:ext cx="728057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fr-FR" dirty="0" smtClean="0"/>
              <a:t>AMAZON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12678"/>
            <a:ext cx="8229600" cy="3701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2 000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7741" y="1600200"/>
            <a:ext cx="72685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AMAZON – 0 / 2 000</a:t>
            </a:r>
            <a:endParaRPr lang="fr-FR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38200" y="2086769"/>
            <a:ext cx="7467600" cy="35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10 000</a:t>
            </a:r>
            <a:endParaRPr lang="fr-FR" dirty="0"/>
          </a:p>
        </p:txBody>
      </p:sp>
      <p:pic>
        <p:nvPicPr>
          <p:cNvPr id="7" name="Picture 2" descr="C:\Users\darty\Pictures\BOURSE\METHODOLOGIES\FIBONACCI\FIBONACCI 0-100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1714" y="1600200"/>
            <a:ext cx="7280571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2009 / 2021 – 3 750 / 13 750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000240"/>
            <a:ext cx="8424000" cy="417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20 000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7741" y="1600200"/>
            <a:ext cx="72685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– 0 / 15 000</a:t>
            </a:r>
            <a:endParaRPr lang="fr-FR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42975" y="2115344"/>
            <a:ext cx="7258050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25 000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7741" y="1600200"/>
            <a:ext cx="72685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- 0  / 25 000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20475"/>
            <a:ext cx="8229600" cy="388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7741" y="1600200"/>
            <a:ext cx="72685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50 000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NIKKEI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err="1" smtClean="0"/>
              <a:t>Fibonacci</a:t>
            </a:r>
            <a:r>
              <a:rPr lang="fr-FR" dirty="0" smtClean="0"/>
              <a:t> – 0 / 100 000</a:t>
            </a:r>
            <a:endParaRPr lang="fr-FR" dirty="0"/>
          </a:p>
        </p:txBody>
      </p:sp>
      <p:pic>
        <p:nvPicPr>
          <p:cNvPr id="2050" name="Picture 2" descr="C:\Users\darty\Pictures\BOURSE\METHODOLOGIES\FIBONACCI\FIBO 0-100 0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1714" y="1600200"/>
            <a:ext cx="7280571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BOVESPA – 0 / 100 000</a:t>
            </a:r>
            <a:endParaRPr lang="fr-FR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51799"/>
            <a:ext cx="8229600" cy="3422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2117</TotalTime>
  <Words>118</Words>
  <Application>Microsoft Office PowerPoint</Application>
  <PresentationFormat>Affichage à l'écran (4:3)</PresentationFormat>
  <Paragraphs>24</Paragraphs>
  <Slides>23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Thème Office</vt:lpstr>
      <vt:lpstr>Comportement parabolique des cours Fibonacci &amp; Fractale de Prix</vt:lpstr>
      <vt:lpstr>Série(s) de Fibonacci</vt:lpstr>
      <vt:lpstr>Fibonacci – 0 / 50</vt:lpstr>
      <vt:lpstr>Même les actions chinoises  ont un comportement parabolique</vt:lpstr>
      <vt:lpstr>Fibonacci – 0 / 100</vt:lpstr>
      <vt:lpstr>EXXON</vt:lpstr>
      <vt:lpstr>Procter &amp; Gamble</vt:lpstr>
      <vt:lpstr>Fibonacci – 0 / 500</vt:lpstr>
      <vt:lpstr>HERMES</vt:lpstr>
      <vt:lpstr>Fibonacci – 0 / 1 000</vt:lpstr>
      <vt:lpstr>AMAZON</vt:lpstr>
      <vt:lpstr>Fibonacci – 0 / 2 000</vt:lpstr>
      <vt:lpstr>AMAZON – 0 / 2 000</vt:lpstr>
      <vt:lpstr>Fibonacci – 0 / 10 000</vt:lpstr>
      <vt:lpstr>DAX 2009 / 2021 – 3 750 / 13 750</vt:lpstr>
      <vt:lpstr>Fibonacci – 0 / 20 000</vt:lpstr>
      <vt:lpstr>DAX – 0 / 15 000</vt:lpstr>
      <vt:lpstr>Fibonacci – 0 / 25 000</vt:lpstr>
      <vt:lpstr>DAX - 0  / 25 000</vt:lpstr>
      <vt:lpstr>Fibonacci – 0 / 50 000</vt:lpstr>
      <vt:lpstr>NIKKEI</vt:lpstr>
      <vt:lpstr>Fibonacci – 0 / 100 000</vt:lpstr>
      <vt:lpstr>BOVESPA – 0 / 100 000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Fibonacci  &amp;  Comportement parabolique des cours</dc:title>
  <dc:creator>darty</dc:creator>
  <cp:lastModifiedBy>darty</cp:lastModifiedBy>
  <cp:revision>88</cp:revision>
  <dcterms:created xsi:type="dcterms:W3CDTF">2018-05-25T13:54:21Z</dcterms:created>
  <dcterms:modified xsi:type="dcterms:W3CDTF">2018-06-29T12:02:21Z</dcterms:modified>
</cp:coreProperties>
</file>